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DM Sans Bold" charset="1" panose="00000000000000000000"/>
      <p:regular r:id="rId16"/>
    </p:embeddedFont>
    <p:embeddedFont>
      <p:font typeface="DM Sans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1881574" y="0"/>
            <a:ext cx="6406426" cy="10287000"/>
          </a:xfrm>
          <a:custGeom>
            <a:avLst/>
            <a:gdLst/>
            <a:ahLst/>
            <a:cxnLst/>
            <a:rect r="r" b="b" t="t" l="l"/>
            <a:pathLst>
              <a:path h="10287000" w="6406426">
                <a:moveTo>
                  <a:pt x="6406426" y="0"/>
                </a:moveTo>
                <a:lnTo>
                  <a:pt x="0" y="0"/>
                </a:lnTo>
                <a:lnTo>
                  <a:pt x="0" y="10287000"/>
                </a:lnTo>
                <a:lnTo>
                  <a:pt x="6406426" y="10287000"/>
                </a:lnTo>
                <a:lnTo>
                  <a:pt x="6406426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-283504" t="0" r="-151739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6463639" y="8692852"/>
            <a:ext cx="793472" cy="787812"/>
            <a:chOff x="0" y="0"/>
            <a:chExt cx="289003" cy="2869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9003" cy="286941"/>
            </a:xfrm>
            <a:custGeom>
              <a:avLst/>
              <a:gdLst/>
              <a:ahLst/>
              <a:cxnLst/>
              <a:rect r="r" b="b" t="t" l="l"/>
              <a:pathLst>
                <a:path h="286941" w="289003">
                  <a:moveTo>
                    <a:pt x="143471" y="0"/>
                  </a:moveTo>
                  <a:lnTo>
                    <a:pt x="145532" y="0"/>
                  </a:lnTo>
                  <a:cubicBezTo>
                    <a:pt x="183583" y="0"/>
                    <a:pt x="220075" y="15116"/>
                    <a:pt x="246981" y="42022"/>
                  </a:cubicBezTo>
                  <a:cubicBezTo>
                    <a:pt x="273887" y="68928"/>
                    <a:pt x="289003" y="105420"/>
                    <a:pt x="289003" y="143471"/>
                  </a:cubicBezTo>
                  <a:lnTo>
                    <a:pt x="289003" y="143471"/>
                  </a:lnTo>
                  <a:cubicBezTo>
                    <a:pt x="289003" y="181521"/>
                    <a:pt x="273887" y="218014"/>
                    <a:pt x="246981" y="244920"/>
                  </a:cubicBezTo>
                  <a:cubicBezTo>
                    <a:pt x="220075" y="271826"/>
                    <a:pt x="183583" y="286941"/>
                    <a:pt x="145532" y="286941"/>
                  </a:cubicBezTo>
                  <a:lnTo>
                    <a:pt x="143471" y="286941"/>
                  </a:lnTo>
                  <a:cubicBezTo>
                    <a:pt x="105420" y="286941"/>
                    <a:pt x="68928" y="271826"/>
                    <a:pt x="42022" y="244920"/>
                  </a:cubicBezTo>
                  <a:cubicBezTo>
                    <a:pt x="15116" y="218014"/>
                    <a:pt x="0" y="181521"/>
                    <a:pt x="0" y="143471"/>
                  </a:cubicBezTo>
                  <a:lnTo>
                    <a:pt x="0" y="143471"/>
                  </a:lnTo>
                  <a:cubicBezTo>
                    <a:pt x="0" y="105420"/>
                    <a:pt x="15116" y="68928"/>
                    <a:pt x="42022" y="42022"/>
                  </a:cubicBezTo>
                  <a:cubicBezTo>
                    <a:pt x="68928" y="15116"/>
                    <a:pt x="105420" y="0"/>
                    <a:pt x="1434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16735331" y="8904285"/>
            <a:ext cx="270061" cy="364947"/>
          </a:xfrm>
          <a:custGeom>
            <a:avLst/>
            <a:gdLst/>
            <a:ahLst/>
            <a:cxnLst/>
            <a:rect r="r" b="b" t="t" l="l"/>
            <a:pathLst>
              <a:path h="364947" w="270061">
                <a:moveTo>
                  <a:pt x="0" y="0"/>
                </a:moveTo>
                <a:lnTo>
                  <a:pt x="270061" y="0"/>
                </a:lnTo>
                <a:lnTo>
                  <a:pt x="270061" y="364947"/>
                </a:lnTo>
                <a:lnTo>
                  <a:pt x="0" y="364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29255" y="531588"/>
            <a:ext cx="3223553" cy="2137123"/>
          </a:xfrm>
          <a:custGeom>
            <a:avLst/>
            <a:gdLst/>
            <a:ahLst/>
            <a:cxnLst/>
            <a:rect r="r" b="b" t="t" l="l"/>
            <a:pathLst>
              <a:path h="2137123" w="3223553">
                <a:moveTo>
                  <a:pt x="0" y="0"/>
                </a:moveTo>
                <a:lnTo>
                  <a:pt x="3223552" y="0"/>
                </a:lnTo>
                <a:lnTo>
                  <a:pt x="3223552" y="2137123"/>
                </a:lnTo>
                <a:lnTo>
                  <a:pt x="0" y="21371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7304" y="3287836"/>
            <a:ext cx="12231598" cy="3457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88"/>
              </a:lnSpc>
            </a:pPr>
            <a:r>
              <a:rPr lang="en-US" sz="12488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Project MARS</a:t>
            </a:r>
          </a:p>
          <a:p>
            <a:pPr algn="l">
              <a:lnSpc>
                <a:spcPts val="13488"/>
              </a:lnSpc>
            </a:pPr>
            <a:r>
              <a:rPr lang="en-US" sz="12488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Pitch Deck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17304" y="7298313"/>
            <a:ext cx="8495383" cy="374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87"/>
              </a:lnSpc>
            </a:pPr>
            <a:r>
              <a:rPr lang="en-US" sz="276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TEAM NAME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122708" y="9537956"/>
            <a:ext cx="644834" cy="531109"/>
          </a:xfrm>
          <a:custGeom>
            <a:avLst/>
            <a:gdLst/>
            <a:ahLst/>
            <a:cxnLst/>
            <a:rect r="r" b="b" t="t" l="l"/>
            <a:pathLst>
              <a:path h="531109" w="644834">
                <a:moveTo>
                  <a:pt x="0" y="0"/>
                </a:moveTo>
                <a:lnTo>
                  <a:pt x="644834" y="0"/>
                </a:lnTo>
                <a:lnTo>
                  <a:pt x="644834" y="531109"/>
                </a:lnTo>
                <a:lnTo>
                  <a:pt x="0" y="531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035781" y="9643870"/>
            <a:ext cx="3009723" cy="33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6"/>
              </a:lnSpc>
            </a:pPr>
            <a:r>
              <a:rPr lang="en-US" b="true" sz="2400">
                <a:solidFill>
                  <a:srgbClr val="F23D3D"/>
                </a:solidFill>
                <a:latin typeface="DM Sans Bold"/>
                <a:ea typeface="DM Sans Bold"/>
                <a:cs typeface="DM Sans Bold"/>
                <a:sym typeface="DM Sans Bold"/>
              </a:rPr>
              <a:t>WARDIERE, INC.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56043" y="3245348"/>
            <a:ext cx="10998162" cy="3884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107"/>
              </a:lnSpc>
            </a:pPr>
            <a:r>
              <a:rPr lang="en-US" sz="13988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Information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12980186" y="0"/>
            <a:ext cx="5307814" cy="10287000"/>
          </a:xfrm>
          <a:custGeom>
            <a:avLst/>
            <a:gdLst/>
            <a:ahLst/>
            <a:cxnLst/>
            <a:rect r="r" b="b" t="t" l="l"/>
            <a:pathLst>
              <a:path h="10287000" w="5307814">
                <a:moveTo>
                  <a:pt x="5307814" y="0"/>
                </a:moveTo>
                <a:lnTo>
                  <a:pt x="0" y="0"/>
                </a:lnTo>
                <a:lnTo>
                  <a:pt x="0" y="10287000"/>
                </a:lnTo>
                <a:lnTo>
                  <a:pt x="5307814" y="10287000"/>
                </a:lnTo>
                <a:lnTo>
                  <a:pt x="5307814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-362882" t="0" r="-18314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43064" y="9440182"/>
            <a:ext cx="644834" cy="531109"/>
          </a:xfrm>
          <a:custGeom>
            <a:avLst/>
            <a:gdLst/>
            <a:ahLst/>
            <a:cxnLst/>
            <a:rect r="r" b="b" t="t" l="l"/>
            <a:pathLst>
              <a:path h="531109" w="644834">
                <a:moveTo>
                  <a:pt x="0" y="0"/>
                </a:moveTo>
                <a:lnTo>
                  <a:pt x="644834" y="0"/>
                </a:lnTo>
                <a:lnTo>
                  <a:pt x="644834" y="531109"/>
                </a:lnTo>
                <a:lnTo>
                  <a:pt x="0" y="531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65341" y="9546096"/>
            <a:ext cx="3009723" cy="338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16"/>
              </a:lnSpc>
            </a:pPr>
            <a:r>
              <a:rPr lang="en-US" b="true" sz="2400">
                <a:solidFill>
                  <a:srgbClr val="F23D3D"/>
                </a:solidFill>
                <a:latin typeface="DM Sans Bold"/>
                <a:ea typeface="DM Sans Bold"/>
                <a:cs typeface="DM Sans Bold"/>
                <a:sym typeface="DM Sans Bold"/>
              </a:rPr>
              <a:t>WARDIERE, INC.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56043" y="7476058"/>
            <a:ext cx="11028523" cy="582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47"/>
              </a:lnSpc>
            </a:pPr>
            <a:r>
              <a:rPr lang="en-US" sz="346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hello@XYZ.com - www.XYZ.com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29255" y="531588"/>
            <a:ext cx="3223553" cy="2137123"/>
          </a:xfrm>
          <a:custGeom>
            <a:avLst/>
            <a:gdLst/>
            <a:ahLst/>
            <a:cxnLst/>
            <a:rect r="r" b="b" t="t" l="l"/>
            <a:pathLst>
              <a:path h="2137123" w="3223553">
                <a:moveTo>
                  <a:pt x="0" y="0"/>
                </a:moveTo>
                <a:lnTo>
                  <a:pt x="3223552" y="0"/>
                </a:lnTo>
                <a:lnTo>
                  <a:pt x="3223552" y="2137123"/>
                </a:lnTo>
                <a:lnTo>
                  <a:pt x="0" y="21371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16230600" cy="8229600"/>
            <a:chOff x="0" y="0"/>
            <a:chExt cx="4274726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2167467"/>
            </a:xfrm>
            <a:custGeom>
              <a:avLst/>
              <a:gdLst/>
              <a:ahLst/>
              <a:cxnLst/>
              <a:rect r="r" b="b" t="t" l="l"/>
              <a:pathLst>
                <a:path h="2167467" w="4274726">
                  <a:moveTo>
                    <a:pt x="7632" y="0"/>
                  </a:moveTo>
                  <a:lnTo>
                    <a:pt x="4267094" y="0"/>
                  </a:lnTo>
                  <a:cubicBezTo>
                    <a:pt x="4271309" y="0"/>
                    <a:pt x="4274726" y="3417"/>
                    <a:pt x="4274726" y="7632"/>
                  </a:cubicBezTo>
                  <a:lnTo>
                    <a:pt x="4274726" y="2159835"/>
                  </a:lnTo>
                  <a:cubicBezTo>
                    <a:pt x="4274726" y="2164050"/>
                    <a:pt x="4271309" y="2167467"/>
                    <a:pt x="4267094" y="2167467"/>
                  </a:cubicBezTo>
                  <a:lnTo>
                    <a:pt x="7632" y="2167467"/>
                  </a:lnTo>
                  <a:cubicBezTo>
                    <a:pt x="3417" y="2167467"/>
                    <a:pt x="0" y="2164050"/>
                    <a:pt x="0" y="2159835"/>
                  </a:cubicBezTo>
                  <a:lnTo>
                    <a:pt x="0" y="7632"/>
                  </a:lnTo>
                  <a:cubicBezTo>
                    <a:pt x="0" y="3417"/>
                    <a:pt x="3417" y="0"/>
                    <a:pt x="7632" y="0"/>
                  </a:cubicBez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274726" cy="21484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8546" y="185375"/>
            <a:ext cx="1099939" cy="1028700"/>
            <a:chOff x="0" y="0"/>
            <a:chExt cx="289696" cy="2709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9696" cy="270933"/>
            </a:xfrm>
            <a:custGeom>
              <a:avLst/>
              <a:gdLst/>
              <a:ahLst/>
              <a:cxnLst/>
              <a:rect r="r" b="b" t="t" l="l"/>
              <a:pathLst>
                <a:path h="270933" w="289696">
                  <a:moveTo>
                    <a:pt x="112616" y="0"/>
                  </a:moveTo>
                  <a:lnTo>
                    <a:pt x="177080" y="0"/>
                  </a:lnTo>
                  <a:cubicBezTo>
                    <a:pt x="239276" y="0"/>
                    <a:pt x="289696" y="50420"/>
                    <a:pt x="289696" y="112616"/>
                  </a:cubicBezTo>
                  <a:lnTo>
                    <a:pt x="289696" y="158317"/>
                  </a:lnTo>
                  <a:cubicBezTo>
                    <a:pt x="289696" y="220513"/>
                    <a:pt x="239276" y="270933"/>
                    <a:pt x="177080" y="270933"/>
                  </a:cubicBezTo>
                  <a:lnTo>
                    <a:pt x="112616" y="270933"/>
                  </a:lnTo>
                  <a:cubicBezTo>
                    <a:pt x="50420" y="270933"/>
                    <a:pt x="0" y="220513"/>
                    <a:pt x="0" y="158317"/>
                  </a:cubicBezTo>
                  <a:lnTo>
                    <a:pt x="0" y="112616"/>
                  </a:lnTo>
                  <a:cubicBezTo>
                    <a:pt x="0" y="50420"/>
                    <a:pt x="50420" y="0"/>
                    <a:pt x="112616" y="0"/>
                  </a:cubicBez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289696" cy="2518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682403" y="3316411"/>
            <a:ext cx="12231598" cy="3383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869"/>
              </a:lnSpc>
            </a:pPr>
            <a:r>
              <a:rPr lang="en-US" sz="1398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Problem Statement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682403" y="6969046"/>
            <a:ext cx="9044160" cy="148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87"/>
              </a:lnSpc>
            </a:pPr>
            <a:r>
              <a:rPr lang="en-US" sz="276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Example: Soil often consists of a variety of components, in some cases, chemicals that can be dangerous agriculture, specifically crops growing food to be consumed by animals and humans.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5951447" y="8083268"/>
            <a:ext cx="793472" cy="787812"/>
            <a:chOff x="0" y="0"/>
            <a:chExt cx="289003" cy="28694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9003" cy="286941"/>
            </a:xfrm>
            <a:custGeom>
              <a:avLst/>
              <a:gdLst/>
              <a:ahLst/>
              <a:cxnLst/>
              <a:rect r="r" b="b" t="t" l="l"/>
              <a:pathLst>
                <a:path h="286941" w="289003">
                  <a:moveTo>
                    <a:pt x="143471" y="0"/>
                  </a:moveTo>
                  <a:lnTo>
                    <a:pt x="145532" y="0"/>
                  </a:lnTo>
                  <a:cubicBezTo>
                    <a:pt x="183583" y="0"/>
                    <a:pt x="220075" y="15116"/>
                    <a:pt x="246981" y="42022"/>
                  </a:cubicBezTo>
                  <a:cubicBezTo>
                    <a:pt x="273887" y="68928"/>
                    <a:pt x="289003" y="105420"/>
                    <a:pt x="289003" y="143471"/>
                  </a:cubicBezTo>
                  <a:lnTo>
                    <a:pt x="289003" y="143471"/>
                  </a:lnTo>
                  <a:cubicBezTo>
                    <a:pt x="289003" y="181521"/>
                    <a:pt x="273887" y="218014"/>
                    <a:pt x="246981" y="244920"/>
                  </a:cubicBezTo>
                  <a:cubicBezTo>
                    <a:pt x="220075" y="271826"/>
                    <a:pt x="183583" y="286941"/>
                    <a:pt x="145532" y="286941"/>
                  </a:cubicBezTo>
                  <a:lnTo>
                    <a:pt x="143471" y="286941"/>
                  </a:lnTo>
                  <a:cubicBezTo>
                    <a:pt x="105420" y="286941"/>
                    <a:pt x="68928" y="271826"/>
                    <a:pt x="42022" y="244920"/>
                  </a:cubicBezTo>
                  <a:cubicBezTo>
                    <a:pt x="15116" y="218014"/>
                    <a:pt x="0" y="181521"/>
                    <a:pt x="0" y="143471"/>
                  </a:cubicBezTo>
                  <a:lnTo>
                    <a:pt x="0" y="143471"/>
                  </a:lnTo>
                  <a:cubicBezTo>
                    <a:pt x="0" y="105420"/>
                    <a:pt x="15116" y="68928"/>
                    <a:pt x="42022" y="42022"/>
                  </a:cubicBezTo>
                  <a:cubicBezTo>
                    <a:pt x="68928" y="15116"/>
                    <a:pt x="105420" y="0"/>
                    <a:pt x="1434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5400000">
            <a:off x="16223139" y="8294700"/>
            <a:ext cx="270061" cy="364947"/>
          </a:xfrm>
          <a:custGeom>
            <a:avLst/>
            <a:gdLst/>
            <a:ahLst/>
            <a:cxnLst/>
            <a:rect r="r" b="b" t="t" l="l"/>
            <a:pathLst>
              <a:path h="364947" w="270061">
                <a:moveTo>
                  <a:pt x="0" y="0"/>
                </a:moveTo>
                <a:lnTo>
                  <a:pt x="270061" y="0"/>
                </a:lnTo>
                <a:lnTo>
                  <a:pt x="270061" y="364947"/>
                </a:lnTo>
                <a:lnTo>
                  <a:pt x="0" y="364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00334" y="0"/>
            <a:ext cx="9987666" cy="10287000"/>
            <a:chOff x="0" y="0"/>
            <a:chExt cx="263049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304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630496">
                  <a:moveTo>
                    <a:pt x="0" y="0"/>
                  </a:moveTo>
                  <a:lnTo>
                    <a:pt x="2630496" y="0"/>
                  </a:lnTo>
                  <a:lnTo>
                    <a:pt x="26304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2630496" cy="2690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7054080" cy="10287000"/>
          </a:xfrm>
          <a:custGeom>
            <a:avLst/>
            <a:gdLst/>
            <a:ahLst/>
            <a:cxnLst/>
            <a:rect r="r" b="b" t="t" l="l"/>
            <a:pathLst>
              <a:path h="10287000" w="7054080">
                <a:moveTo>
                  <a:pt x="0" y="0"/>
                </a:moveTo>
                <a:lnTo>
                  <a:pt x="7054080" y="0"/>
                </a:lnTo>
                <a:lnTo>
                  <a:pt x="7054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-248294" t="0" r="-137807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237405" y="1706661"/>
            <a:ext cx="8670604" cy="3237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337"/>
              </a:lnSpc>
            </a:pPr>
            <a:r>
              <a:rPr lang="en-US" sz="1341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Solution Overview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37405" y="5114925"/>
            <a:ext cx="6890058" cy="185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677"/>
              </a:lnSpc>
            </a:pPr>
            <a:r>
              <a:rPr lang="en-US" sz="2807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Example: Project MARS offers an AI-powered solution to identify chemical soil components that are used in crowing crops.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6465828" y="8470488"/>
            <a:ext cx="793472" cy="787812"/>
            <a:chOff x="0" y="0"/>
            <a:chExt cx="289003" cy="28694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9003" cy="286941"/>
            </a:xfrm>
            <a:custGeom>
              <a:avLst/>
              <a:gdLst/>
              <a:ahLst/>
              <a:cxnLst/>
              <a:rect r="r" b="b" t="t" l="l"/>
              <a:pathLst>
                <a:path h="286941" w="289003">
                  <a:moveTo>
                    <a:pt x="143471" y="0"/>
                  </a:moveTo>
                  <a:lnTo>
                    <a:pt x="145532" y="0"/>
                  </a:lnTo>
                  <a:cubicBezTo>
                    <a:pt x="183583" y="0"/>
                    <a:pt x="220075" y="15116"/>
                    <a:pt x="246981" y="42022"/>
                  </a:cubicBezTo>
                  <a:cubicBezTo>
                    <a:pt x="273887" y="68928"/>
                    <a:pt x="289003" y="105420"/>
                    <a:pt x="289003" y="143471"/>
                  </a:cubicBezTo>
                  <a:lnTo>
                    <a:pt x="289003" y="143471"/>
                  </a:lnTo>
                  <a:cubicBezTo>
                    <a:pt x="289003" y="181521"/>
                    <a:pt x="273887" y="218014"/>
                    <a:pt x="246981" y="244920"/>
                  </a:cubicBezTo>
                  <a:cubicBezTo>
                    <a:pt x="220075" y="271826"/>
                    <a:pt x="183583" y="286941"/>
                    <a:pt x="145532" y="286941"/>
                  </a:cubicBezTo>
                  <a:lnTo>
                    <a:pt x="143471" y="286941"/>
                  </a:lnTo>
                  <a:cubicBezTo>
                    <a:pt x="105420" y="286941"/>
                    <a:pt x="68928" y="271826"/>
                    <a:pt x="42022" y="244920"/>
                  </a:cubicBezTo>
                  <a:cubicBezTo>
                    <a:pt x="15116" y="218014"/>
                    <a:pt x="0" y="181521"/>
                    <a:pt x="0" y="143471"/>
                  </a:cubicBezTo>
                  <a:lnTo>
                    <a:pt x="0" y="143471"/>
                  </a:lnTo>
                  <a:cubicBezTo>
                    <a:pt x="0" y="105420"/>
                    <a:pt x="15116" y="68928"/>
                    <a:pt x="42022" y="42022"/>
                  </a:cubicBezTo>
                  <a:cubicBezTo>
                    <a:pt x="68928" y="15116"/>
                    <a:pt x="105420" y="0"/>
                    <a:pt x="1434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400000">
            <a:off x="16737520" y="8681921"/>
            <a:ext cx="270061" cy="364947"/>
          </a:xfrm>
          <a:custGeom>
            <a:avLst/>
            <a:gdLst/>
            <a:ahLst/>
            <a:cxnLst/>
            <a:rect r="r" b="b" t="t" l="l"/>
            <a:pathLst>
              <a:path h="364947" w="270061">
                <a:moveTo>
                  <a:pt x="0" y="0"/>
                </a:moveTo>
                <a:lnTo>
                  <a:pt x="270061" y="0"/>
                </a:lnTo>
                <a:lnTo>
                  <a:pt x="270061" y="364946"/>
                </a:lnTo>
                <a:lnTo>
                  <a:pt x="0" y="364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77456" y="3745669"/>
            <a:ext cx="5051342" cy="7488421"/>
            <a:chOff x="0" y="0"/>
            <a:chExt cx="1330395" cy="19722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30395" cy="1972259"/>
            </a:xfrm>
            <a:custGeom>
              <a:avLst/>
              <a:gdLst/>
              <a:ahLst/>
              <a:cxnLst/>
              <a:rect r="r" b="b" t="t" l="l"/>
              <a:pathLst>
                <a:path h="1972259" w="1330395">
                  <a:moveTo>
                    <a:pt x="24522" y="0"/>
                  </a:moveTo>
                  <a:lnTo>
                    <a:pt x="1305872" y="0"/>
                  </a:lnTo>
                  <a:cubicBezTo>
                    <a:pt x="1312376" y="0"/>
                    <a:pt x="1318613" y="2584"/>
                    <a:pt x="1323212" y="7182"/>
                  </a:cubicBezTo>
                  <a:cubicBezTo>
                    <a:pt x="1327811" y="11781"/>
                    <a:pt x="1330395" y="18019"/>
                    <a:pt x="1330395" y="24522"/>
                  </a:cubicBezTo>
                  <a:lnTo>
                    <a:pt x="1330395" y="1947737"/>
                  </a:lnTo>
                  <a:cubicBezTo>
                    <a:pt x="1330395" y="1954240"/>
                    <a:pt x="1327811" y="1960478"/>
                    <a:pt x="1323212" y="1965077"/>
                  </a:cubicBezTo>
                  <a:cubicBezTo>
                    <a:pt x="1318613" y="1969676"/>
                    <a:pt x="1312376" y="1972259"/>
                    <a:pt x="1305872" y="1972259"/>
                  </a:cubicBezTo>
                  <a:lnTo>
                    <a:pt x="24522" y="1972259"/>
                  </a:lnTo>
                  <a:cubicBezTo>
                    <a:pt x="18019" y="1972259"/>
                    <a:pt x="11781" y="1969676"/>
                    <a:pt x="7182" y="1965077"/>
                  </a:cubicBezTo>
                  <a:cubicBezTo>
                    <a:pt x="2584" y="1960478"/>
                    <a:pt x="0" y="1954240"/>
                    <a:pt x="0" y="1947737"/>
                  </a:cubicBezTo>
                  <a:lnTo>
                    <a:pt x="0" y="24522"/>
                  </a:lnTo>
                  <a:cubicBezTo>
                    <a:pt x="0" y="18019"/>
                    <a:pt x="2584" y="11781"/>
                    <a:pt x="7182" y="7182"/>
                  </a:cubicBezTo>
                  <a:cubicBezTo>
                    <a:pt x="11781" y="2584"/>
                    <a:pt x="18019" y="0"/>
                    <a:pt x="24522" y="0"/>
                  </a:cubicBez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330395" cy="19532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1407806" y="0"/>
            <a:ext cx="6880194" cy="10287000"/>
          </a:xfrm>
          <a:custGeom>
            <a:avLst/>
            <a:gdLst/>
            <a:ahLst/>
            <a:cxnLst/>
            <a:rect r="r" b="b" t="t" l="l"/>
            <a:pathLst>
              <a:path h="10287000" w="6880194">
                <a:moveTo>
                  <a:pt x="6880194" y="0"/>
                </a:moveTo>
                <a:lnTo>
                  <a:pt x="0" y="0"/>
                </a:lnTo>
                <a:lnTo>
                  <a:pt x="0" y="10287000"/>
                </a:lnTo>
                <a:lnTo>
                  <a:pt x="6880194" y="10287000"/>
                </a:lnTo>
                <a:lnTo>
                  <a:pt x="6880194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-257096" t="0" r="-14129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07360" y="2682536"/>
            <a:ext cx="10350062" cy="3457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89"/>
              </a:lnSpc>
            </a:pPr>
            <a:r>
              <a:rPr lang="en-US" sz="12490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Overview of Solution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40977" y="6628855"/>
            <a:ext cx="8298221" cy="1118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87"/>
              </a:lnSpc>
            </a:pPr>
            <a:r>
              <a:rPr lang="en-US" sz="276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Explain what makes your solution unique and explains the technical mechnisms that provide value to your solution.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6465828" y="8470488"/>
            <a:ext cx="793472" cy="787812"/>
            <a:chOff x="0" y="0"/>
            <a:chExt cx="289003" cy="28694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9003" cy="286941"/>
            </a:xfrm>
            <a:custGeom>
              <a:avLst/>
              <a:gdLst/>
              <a:ahLst/>
              <a:cxnLst/>
              <a:rect r="r" b="b" t="t" l="l"/>
              <a:pathLst>
                <a:path h="286941" w="289003">
                  <a:moveTo>
                    <a:pt x="143471" y="0"/>
                  </a:moveTo>
                  <a:lnTo>
                    <a:pt x="145532" y="0"/>
                  </a:lnTo>
                  <a:cubicBezTo>
                    <a:pt x="183583" y="0"/>
                    <a:pt x="220075" y="15116"/>
                    <a:pt x="246981" y="42022"/>
                  </a:cubicBezTo>
                  <a:cubicBezTo>
                    <a:pt x="273887" y="68928"/>
                    <a:pt x="289003" y="105420"/>
                    <a:pt x="289003" y="143471"/>
                  </a:cubicBezTo>
                  <a:lnTo>
                    <a:pt x="289003" y="143471"/>
                  </a:lnTo>
                  <a:cubicBezTo>
                    <a:pt x="289003" y="181521"/>
                    <a:pt x="273887" y="218014"/>
                    <a:pt x="246981" y="244920"/>
                  </a:cubicBezTo>
                  <a:cubicBezTo>
                    <a:pt x="220075" y="271826"/>
                    <a:pt x="183583" y="286941"/>
                    <a:pt x="145532" y="286941"/>
                  </a:cubicBezTo>
                  <a:lnTo>
                    <a:pt x="143471" y="286941"/>
                  </a:lnTo>
                  <a:cubicBezTo>
                    <a:pt x="105420" y="286941"/>
                    <a:pt x="68928" y="271826"/>
                    <a:pt x="42022" y="244920"/>
                  </a:cubicBezTo>
                  <a:cubicBezTo>
                    <a:pt x="15116" y="218014"/>
                    <a:pt x="0" y="181521"/>
                    <a:pt x="0" y="143471"/>
                  </a:cubicBezTo>
                  <a:lnTo>
                    <a:pt x="0" y="143471"/>
                  </a:lnTo>
                  <a:cubicBezTo>
                    <a:pt x="0" y="105420"/>
                    <a:pt x="15116" y="68928"/>
                    <a:pt x="42022" y="42022"/>
                  </a:cubicBezTo>
                  <a:cubicBezTo>
                    <a:pt x="68928" y="15116"/>
                    <a:pt x="105420" y="0"/>
                    <a:pt x="1434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400000">
            <a:off x="16737520" y="8681921"/>
            <a:ext cx="270061" cy="364947"/>
          </a:xfrm>
          <a:custGeom>
            <a:avLst/>
            <a:gdLst/>
            <a:ahLst/>
            <a:cxnLst/>
            <a:rect r="r" b="b" t="t" l="l"/>
            <a:pathLst>
              <a:path h="364947" w="270061">
                <a:moveTo>
                  <a:pt x="0" y="0"/>
                </a:moveTo>
                <a:lnTo>
                  <a:pt x="270061" y="0"/>
                </a:lnTo>
                <a:lnTo>
                  <a:pt x="270061" y="364946"/>
                </a:lnTo>
                <a:lnTo>
                  <a:pt x="0" y="364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178022" y="2556459"/>
            <a:ext cx="10350062" cy="3461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489"/>
              </a:lnSpc>
            </a:pPr>
            <a:r>
              <a:rPr lang="en-US" sz="12490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Market Opportunity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254222" y="6389140"/>
            <a:ext cx="8696897" cy="2594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87"/>
              </a:lnSpc>
            </a:pPr>
            <a:r>
              <a:rPr lang="en-US" sz="276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Example: Project MARS is a solution that can benefit farmer in x,y, and z.</a:t>
            </a:r>
          </a:p>
          <a:p>
            <a:pPr algn="just">
              <a:lnSpc>
                <a:spcPts val="2987"/>
              </a:lnSpc>
            </a:pPr>
          </a:p>
          <a:p>
            <a:pPr algn="just">
              <a:lnSpc>
                <a:spcPts val="2987"/>
              </a:lnSpc>
            </a:pPr>
            <a:r>
              <a:rPr lang="en-US" sz="276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Project MARS will benefit commerical space exploration and settlement when processing moon/Martian soil in preparation for agricultural activities.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6463639" y="8692852"/>
            <a:ext cx="793472" cy="787812"/>
            <a:chOff x="0" y="0"/>
            <a:chExt cx="289003" cy="2869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9003" cy="286941"/>
            </a:xfrm>
            <a:custGeom>
              <a:avLst/>
              <a:gdLst/>
              <a:ahLst/>
              <a:cxnLst/>
              <a:rect r="r" b="b" t="t" l="l"/>
              <a:pathLst>
                <a:path h="286941" w="289003">
                  <a:moveTo>
                    <a:pt x="143471" y="0"/>
                  </a:moveTo>
                  <a:lnTo>
                    <a:pt x="145532" y="0"/>
                  </a:lnTo>
                  <a:cubicBezTo>
                    <a:pt x="183583" y="0"/>
                    <a:pt x="220075" y="15116"/>
                    <a:pt x="246981" y="42022"/>
                  </a:cubicBezTo>
                  <a:cubicBezTo>
                    <a:pt x="273887" y="68928"/>
                    <a:pt x="289003" y="105420"/>
                    <a:pt x="289003" y="143471"/>
                  </a:cubicBezTo>
                  <a:lnTo>
                    <a:pt x="289003" y="143471"/>
                  </a:lnTo>
                  <a:cubicBezTo>
                    <a:pt x="289003" y="181521"/>
                    <a:pt x="273887" y="218014"/>
                    <a:pt x="246981" y="244920"/>
                  </a:cubicBezTo>
                  <a:cubicBezTo>
                    <a:pt x="220075" y="271826"/>
                    <a:pt x="183583" y="286941"/>
                    <a:pt x="145532" y="286941"/>
                  </a:cubicBezTo>
                  <a:lnTo>
                    <a:pt x="143471" y="286941"/>
                  </a:lnTo>
                  <a:cubicBezTo>
                    <a:pt x="105420" y="286941"/>
                    <a:pt x="68928" y="271826"/>
                    <a:pt x="42022" y="244920"/>
                  </a:cubicBezTo>
                  <a:cubicBezTo>
                    <a:pt x="15116" y="218014"/>
                    <a:pt x="0" y="181521"/>
                    <a:pt x="0" y="143471"/>
                  </a:cubicBezTo>
                  <a:lnTo>
                    <a:pt x="0" y="143471"/>
                  </a:lnTo>
                  <a:cubicBezTo>
                    <a:pt x="0" y="105420"/>
                    <a:pt x="15116" y="68928"/>
                    <a:pt x="42022" y="42022"/>
                  </a:cubicBezTo>
                  <a:cubicBezTo>
                    <a:pt x="68928" y="15116"/>
                    <a:pt x="105420" y="0"/>
                    <a:pt x="1434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5400000">
            <a:off x="16735331" y="8904285"/>
            <a:ext cx="270061" cy="364947"/>
          </a:xfrm>
          <a:custGeom>
            <a:avLst/>
            <a:gdLst/>
            <a:ahLst/>
            <a:cxnLst/>
            <a:rect r="r" b="b" t="t" l="l"/>
            <a:pathLst>
              <a:path h="364947" w="270061">
                <a:moveTo>
                  <a:pt x="0" y="0"/>
                </a:moveTo>
                <a:lnTo>
                  <a:pt x="270061" y="0"/>
                </a:lnTo>
                <a:lnTo>
                  <a:pt x="270061" y="364947"/>
                </a:lnTo>
                <a:lnTo>
                  <a:pt x="0" y="364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0" y="0"/>
            <a:ext cx="7054080" cy="10287000"/>
          </a:xfrm>
          <a:custGeom>
            <a:avLst/>
            <a:gdLst/>
            <a:ahLst/>
            <a:cxnLst/>
            <a:rect r="r" b="b" t="t" l="l"/>
            <a:pathLst>
              <a:path h="10287000" w="7054080">
                <a:moveTo>
                  <a:pt x="0" y="0"/>
                </a:moveTo>
                <a:lnTo>
                  <a:pt x="7054080" y="0"/>
                </a:lnTo>
                <a:lnTo>
                  <a:pt x="7054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5000"/>
            </a:blip>
            <a:stretch>
              <a:fillRect l="-248294" t="0" r="-137807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83375" y="4807373"/>
            <a:ext cx="4541786" cy="6058108"/>
            <a:chOff x="0" y="0"/>
            <a:chExt cx="1196190" cy="159555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96190" cy="1595551"/>
            </a:xfrm>
            <a:custGeom>
              <a:avLst/>
              <a:gdLst/>
              <a:ahLst/>
              <a:cxnLst/>
              <a:rect r="r" b="b" t="t" l="l"/>
              <a:pathLst>
                <a:path h="1595551" w="1196190">
                  <a:moveTo>
                    <a:pt x="27274" y="0"/>
                  </a:moveTo>
                  <a:lnTo>
                    <a:pt x="1168917" y="0"/>
                  </a:lnTo>
                  <a:cubicBezTo>
                    <a:pt x="1183980" y="0"/>
                    <a:pt x="1196190" y="12211"/>
                    <a:pt x="1196190" y="27274"/>
                  </a:cubicBezTo>
                  <a:lnTo>
                    <a:pt x="1196190" y="1568278"/>
                  </a:lnTo>
                  <a:cubicBezTo>
                    <a:pt x="1196190" y="1575511"/>
                    <a:pt x="1193317" y="1582448"/>
                    <a:pt x="1188202" y="1587563"/>
                  </a:cubicBezTo>
                  <a:cubicBezTo>
                    <a:pt x="1183087" y="1592678"/>
                    <a:pt x="1176150" y="1595551"/>
                    <a:pt x="1168917" y="1595551"/>
                  </a:cubicBezTo>
                  <a:lnTo>
                    <a:pt x="27274" y="1595551"/>
                  </a:lnTo>
                  <a:cubicBezTo>
                    <a:pt x="12211" y="1595551"/>
                    <a:pt x="0" y="1583340"/>
                    <a:pt x="0" y="1568278"/>
                  </a:cubicBezTo>
                  <a:lnTo>
                    <a:pt x="0" y="27274"/>
                  </a:lnTo>
                  <a:cubicBezTo>
                    <a:pt x="0" y="12211"/>
                    <a:pt x="12211" y="0"/>
                    <a:pt x="27274" y="0"/>
                  </a:cubicBez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196190" cy="15765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6034905" cy="10287000"/>
          </a:xfrm>
          <a:custGeom>
            <a:avLst/>
            <a:gdLst/>
            <a:ahLst/>
            <a:cxnLst/>
            <a:rect r="r" b="b" t="t" l="l"/>
            <a:pathLst>
              <a:path h="10287000" w="6034905">
                <a:moveTo>
                  <a:pt x="0" y="0"/>
                </a:moveTo>
                <a:lnTo>
                  <a:pt x="6034905" y="0"/>
                </a:lnTo>
                <a:lnTo>
                  <a:pt x="603490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-307114" t="0" r="-16108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802898" y="2090781"/>
            <a:ext cx="9111962" cy="3916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227"/>
              </a:lnSpc>
            </a:pPr>
            <a:r>
              <a:rPr lang="en-US" sz="14099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Business</a:t>
            </a:r>
          </a:p>
          <a:p>
            <a:pPr algn="just">
              <a:lnSpc>
                <a:spcPts val="15227"/>
              </a:lnSpc>
            </a:pPr>
            <a:r>
              <a:rPr lang="en-US" sz="14099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Model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802898" y="6085802"/>
            <a:ext cx="7207860" cy="2975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87"/>
              </a:lnSpc>
            </a:pPr>
            <a:r>
              <a:rPr lang="en-US" sz="276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Revenue through a XYZ model with montly software subscription.</a:t>
            </a:r>
          </a:p>
          <a:p>
            <a:pPr algn="just">
              <a:lnSpc>
                <a:spcPts val="2987"/>
              </a:lnSpc>
            </a:pPr>
          </a:p>
          <a:p>
            <a:pPr algn="just">
              <a:lnSpc>
                <a:spcPts val="2987"/>
              </a:lnSpc>
            </a:pPr>
            <a:r>
              <a:rPr lang="en-US" sz="276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Commercial space companies?</a:t>
            </a:r>
          </a:p>
          <a:p>
            <a:pPr algn="just">
              <a:lnSpc>
                <a:spcPts val="2987"/>
              </a:lnSpc>
            </a:pPr>
          </a:p>
          <a:p>
            <a:pPr algn="just">
              <a:lnSpc>
                <a:spcPts val="2987"/>
              </a:lnSpc>
            </a:pPr>
            <a:r>
              <a:rPr lang="en-US" sz="276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Academic Institutions?</a:t>
            </a:r>
          </a:p>
          <a:p>
            <a:pPr algn="just">
              <a:lnSpc>
                <a:spcPts val="2987"/>
              </a:lnSpc>
            </a:pPr>
          </a:p>
          <a:p>
            <a:pPr algn="just">
              <a:lnSpc>
                <a:spcPts val="2987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6465828" y="8470488"/>
            <a:ext cx="793472" cy="787812"/>
            <a:chOff x="0" y="0"/>
            <a:chExt cx="289003" cy="28694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9003" cy="286941"/>
            </a:xfrm>
            <a:custGeom>
              <a:avLst/>
              <a:gdLst/>
              <a:ahLst/>
              <a:cxnLst/>
              <a:rect r="r" b="b" t="t" l="l"/>
              <a:pathLst>
                <a:path h="286941" w="289003">
                  <a:moveTo>
                    <a:pt x="143471" y="0"/>
                  </a:moveTo>
                  <a:lnTo>
                    <a:pt x="145532" y="0"/>
                  </a:lnTo>
                  <a:cubicBezTo>
                    <a:pt x="183583" y="0"/>
                    <a:pt x="220075" y="15116"/>
                    <a:pt x="246981" y="42022"/>
                  </a:cubicBezTo>
                  <a:cubicBezTo>
                    <a:pt x="273887" y="68928"/>
                    <a:pt x="289003" y="105420"/>
                    <a:pt x="289003" y="143471"/>
                  </a:cubicBezTo>
                  <a:lnTo>
                    <a:pt x="289003" y="143471"/>
                  </a:lnTo>
                  <a:cubicBezTo>
                    <a:pt x="289003" y="181521"/>
                    <a:pt x="273887" y="218014"/>
                    <a:pt x="246981" y="244920"/>
                  </a:cubicBezTo>
                  <a:cubicBezTo>
                    <a:pt x="220075" y="271826"/>
                    <a:pt x="183583" y="286941"/>
                    <a:pt x="145532" y="286941"/>
                  </a:cubicBezTo>
                  <a:lnTo>
                    <a:pt x="143471" y="286941"/>
                  </a:lnTo>
                  <a:cubicBezTo>
                    <a:pt x="105420" y="286941"/>
                    <a:pt x="68928" y="271826"/>
                    <a:pt x="42022" y="244920"/>
                  </a:cubicBezTo>
                  <a:cubicBezTo>
                    <a:pt x="15116" y="218014"/>
                    <a:pt x="0" y="181521"/>
                    <a:pt x="0" y="143471"/>
                  </a:cubicBezTo>
                  <a:lnTo>
                    <a:pt x="0" y="143471"/>
                  </a:lnTo>
                  <a:cubicBezTo>
                    <a:pt x="0" y="105420"/>
                    <a:pt x="15116" y="68928"/>
                    <a:pt x="42022" y="42022"/>
                  </a:cubicBezTo>
                  <a:cubicBezTo>
                    <a:pt x="68928" y="15116"/>
                    <a:pt x="105420" y="0"/>
                    <a:pt x="1434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400000">
            <a:off x="16737520" y="8681921"/>
            <a:ext cx="270061" cy="364947"/>
          </a:xfrm>
          <a:custGeom>
            <a:avLst/>
            <a:gdLst/>
            <a:ahLst/>
            <a:cxnLst/>
            <a:rect r="r" b="b" t="t" l="l"/>
            <a:pathLst>
              <a:path h="364947" w="270061">
                <a:moveTo>
                  <a:pt x="0" y="0"/>
                </a:moveTo>
                <a:lnTo>
                  <a:pt x="270061" y="0"/>
                </a:lnTo>
                <a:lnTo>
                  <a:pt x="270061" y="364946"/>
                </a:lnTo>
                <a:lnTo>
                  <a:pt x="0" y="364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51550" y="4760104"/>
            <a:ext cx="12209697" cy="1621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42"/>
              </a:lnSpc>
            </a:pPr>
            <a:r>
              <a:rPr lang="en-US" sz="392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Example: Focus on marketing in the health and food industry, research initiaves academic institutions, and collaborations with XYZ.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16465828" y="8470488"/>
            <a:ext cx="793472" cy="787812"/>
            <a:chOff x="0" y="0"/>
            <a:chExt cx="289003" cy="28694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89003" cy="286941"/>
            </a:xfrm>
            <a:custGeom>
              <a:avLst/>
              <a:gdLst/>
              <a:ahLst/>
              <a:cxnLst/>
              <a:rect r="r" b="b" t="t" l="l"/>
              <a:pathLst>
                <a:path h="286941" w="289003">
                  <a:moveTo>
                    <a:pt x="143471" y="0"/>
                  </a:moveTo>
                  <a:lnTo>
                    <a:pt x="145532" y="0"/>
                  </a:lnTo>
                  <a:cubicBezTo>
                    <a:pt x="183583" y="0"/>
                    <a:pt x="220075" y="15116"/>
                    <a:pt x="246981" y="42022"/>
                  </a:cubicBezTo>
                  <a:cubicBezTo>
                    <a:pt x="273887" y="68928"/>
                    <a:pt x="289003" y="105420"/>
                    <a:pt x="289003" y="143471"/>
                  </a:cubicBezTo>
                  <a:lnTo>
                    <a:pt x="289003" y="143471"/>
                  </a:lnTo>
                  <a:cubicBezTo>
                    <a:pt x="289003" y="181521"/>
                    <a:pt x="273887" y="218014"/>
                    <a:pt x="246981" y="244920"/>
                  </a:cubicBezTo>
                  <a:cubicBezTo>
                    <a:pt x="220075" y="271826"/>
                    <a:pt x="183583" y="286941"/>
                    <a:pt x="145532" y="286941"/>
                  </a:cubicBezTo>
                  <a:lnTo>
                    <a:pt x="143471" y="286941"/>
                  </a:lnTo>
                  <a:cubicBezTo>
                    <a:pt x="105420" y="286941"/>
                    <a:pt x="68928" y="271826"/>
                    <a:pt x="42022" y="244920"/>
                  </a:cubicBezTo>
                  <a:cubicBezTo>
                    <a:pt x="15116" y="218014"/>
                    <a:pt x="0" y="181521"/>
                    <a:pt x="0" y="143471"/>
                  </a:cubicBezTo>
                  <a:lnTo>
                    <a:pt x="0" y="143471"/>
                  </a:lnTo>
                  <a:cubicBezTo>
                    <a:pt x="0" y="105420"/>
                    <a:pt x="15116" y="68928"/>
                    <a:pt x="42022" y="42022"/>
                  </a:cubicBezTo>
                  <a:cubicBezTo>
                    <a:pt x="68928" y="15116"/>
                    <a:pt x="105420" y="0"/>
                    <a:pt x="1434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16737520" y="8681921"/>
            <a:ext cx="270061" cy="364947"/>
          </a:xfrm>
          <a:custGeom>
            <a:avLst/>
            <a:gdLst/>
            <a:ahLst/>
            <a:cxnLst/>
            <a:rect r="r" b="b" t="t" l="l"/>
            <a:pathLst>
              <a:path h="364947" w="270061">
                <a:moveTo>
                  <a:pt x="0" y="0"/>
                </a:moveTo>
                <a:lnTo>
                  <a:pt x="270061" y="0"/>
                </a:lnTo>
                <a:lnTo>
                  <a:pt x="270061" y="364946"/>
                </a:lnTo>
                <a:lnTo>
                  <a:pt x="0" y="3649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1951550" y="2445014"/>
            <a:ext cx="13984747" cy="1809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876"/>
              </a:lnSpc>
            </a:pPr>
            <a:r>
              <a:rPr lang="en-US" sz="12848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Market Strategy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651344" y="7310191"/>
            <a:ext cx="15034087" cy="4294507"/>
            <a:chOff x="0" y="0"/>
            <a:chExt cx="3959595" cy="113106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959595" cy="1131064"/>
            </a:xfrm>
            <a:custGeom>
              <a:avLst/>
              <a:gdLst/>
              <a:ahLst/>
              <a:cxnLst/>
              <a:rect r="r" b="b" t="t" l="l"/>
              <a:pathLst>
                <a:path h="1131064" w="3959595">
                  <a:moveTo>
                    <a:pt x="8239" y="0"/>
                  </a:moveTo>
                  <a:lnTo>
                    <a:pt x="3951355" y="0"/>
                  </a:lnTo>
                  <a:cubicBezTo>
                    <a:pt x="3953540" y="0"/>
                    <a:pt x="3955636" y="868"/>
                    <a:pt x="3957181" y="2413"/>
                  </a:cubicBezTo>
                  <a:cubicBezTo>
                    <a:pt x="3958727" y="3958"/>
                    <a:pt x="3959595" y="6054"/>
                    <a:pt x="3959595" y="8239"/>
                  </a:cubicBezTo>
                  <a:lnTo>
                    <a:pt x="3959595" y="1122824"/>
                  </a:lnTo>
                  <a:cubicBezTo>
                    <a:pt x="3959595" y="1125010"/>
                    <a:pt x="3958727" y="1127105"/>
                    <a:pt x="3957181" y="1128650"/>
                  </a:cubicBezTo>
                  <a:cubicBezTo>
                    <a:pt x="3955636" y="1130196"/>
                    <a:pt x="3953540" y="1131064"/>
                    <a:pt x="3951355" y="1131064"/>
                  </a:cubicBezTo>
                  <a:lnTo>
                    <a:pt x="8239" y="1131064"/>
                  </a:lnTo>
                  <a:cubicBezTo>
                    <a:pt x="6054" y="1131064"/>
                    <a:pt x="3958" y="1130196"/>
                    <a:pt x="2413" y="1128650"/>
                  </a:cubicBezTo>
                  <a:cubicBezTo>
                    <a:pt x="868" y="1127105"/>
                    <a:pt x="0" y="1125010"/>
                    <a:pt x="0" y="1122824"/>
                  </a:cubicBezTo>
                  <a:lnTo>
                    <a:pt x="0" y="8239"/>
                  </a:lnTo>
                  <a:cubicBezTo>
                    <a:pt x="0" y="6054"/>
                    <a:pt x="868" y="3958"/>
                    <a:pt x="2413" y="2413"/>
                  </a:cubicBezTo>
                  <a:cubicBezTo>
                    <a:pt x="3958" y="868"/>
                    <a:pt x="6054" y="0"/>
                    <a:pt x="8239" y="0"/>
                  </a:cubicBez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19050"/>
              <a:ext cx="3959595" cy="11120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971675"/>
            <a:ext cx="16230600" cy="7286625"/>
            <a:chOff x="0" y="0"/>
            <a:chExt cx="4274726" cy="191911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74726" cy="1919111"/>
            </a:xfrm>
            <a:custGeom>
              <a:avLst/>
              <a:gdLst/>
              <a:ahLst/>
              <a:cxnLst/>
              <a:rect r="r" b="b" t="t" l="l"/>
              <a:pathLst>
                <a:path h="1919111" w="4274726">
                  <a:moveTo>
                    <a:pt x="7632" y="0"/>
                  </a:moveTo>
                  <a:lnTo>
                    <a:pt x="4267094" y="0"/>
                  </a:lnTo>
                  <a:cubicBezTo>
                    <a:pt x="4271309" y="0"/>
                    <a:pt x="4274726" y="3417"/>
                    <a:pt x="4274726" y="7632"/>
                  </a:cubicBezTo>
                  <a:lnTo>
                    <a:pt x="4274726" y="1911479"/>
                  </a:lnTo>
                  <a:cubicBezTo>
                    <a:pt x="4274726" y="1915694"/>
                    <a:pt x="4271309" y="1919111"/>
                    <a:pt x="4267094" y="1919111"/>
                  </a:cubicBezTo>
                  <a:lnTo>
                    <a:pt x="7632" y="1919111"/>
                  </a:lnTo>
                  <a:cubicBezTo>
                    <a:pt x="3417" y="1919111"/>
                    <a:pt x="0" y="1915694"/>
                    <a:pt x="0" y="1911479"/>
                  </a:cubicBezTo>
                  <a:lnTo>
                    <a:pt x="0" y="7632"/>
                  </a:lnTo>
                  <a:cubicBezTo>
                    <a:pt x="0" y="3417"/>
                    <a:pt x="3417" y="0"/>
                    <a:pt x="7632" y="0"/>
                  </a:cubicBez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274726" cy="19000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188061" y="900467"/>
            <a:ext cx="1521818" cy="1259909"/>
            <a:chOff x="0" y="0"/>
            <a:chExt cx="400808" cy="33182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00808" cy="331828"/>
            </a:xfrm>
            <a:custGeom>
              <a:avLst/>
              <a:gdLst/>
              <a:ahLst/>
              <a:cxnLst/>
              <a:rect r="r" b="b" t="t" l="l"/>
              <a:pathLst>
                <a:path h="331828" w="400808">
                  <a:moveTo>
                    <a:pt x="81397" y="0"/>
                  </a:moveTo>
                  <a:lnTo>
                    <a:pt x="319411" y="0"/>
                  </a:lnTo>
                  <a:cubicBezTo>
                    <a:pt x="340999" y="0"/>
                    <a:pt x="361703" y="8576"/>
                    <a:pt x="376967" y="23840"/>
                  </a:cubicBezTo>
                  <a:cubicBezTo>
                    <a:pt x="392232" y="39105"/>
                    <a:pt x="400808" y="59809"/>
                    <a:pt x="400808" y="81397"/>
                  </a:cubicBezTo>
                  <a:lnTo>
                    <a:pt x="400808" y="250431"/>
                  </a:lnTo>
                  <a:cubicBezTo>
                    <a:pt x="400808" y="272019"/>
                    <a:pt x="392232" y="292723"/>
                    <a:pt x="376967" y="307987"/>
                  </a:cubicBezTo>
                  <a:cubicBezTo>
                    <a:pt x="361703" y="323252"/>
                    <a:pt x="340999" y="331828"/>
                    <a:pt x="319411" y="331828"/>
                  </a:cubicBezTo>
                  <a:lnTo>
                    <a:pt x="81397" y="331828"/>
                  </a:lnTo>
                  <a:cubicBezTo>
                    <a:pt x="36442" y="331828"/>
                    <a:pt x="0" y="295385"/>
                    <a:pt x="0" y="250431"/>
                  </a:cubicBezTo>
                  <a:lnTo>
                    <a:pt x="0" y="81397"/>
                  </a:lnTo>
                  <a:cubicBezTo>
                    <a:pt x="0" y="59809"/>
                    <a:pt x="8576" y="39105"/>
                    <a:pt x="23840" y="23840"/>
                  </a:cubicBezTo>
                  <a:cubicBezTo>
                    <a:pt x="39105" y="8576"/>
                    <a:pt x="59809" y="0"/>
                    <a:pt x="81397" y="0"/>
                  </a:cubicBez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19050"/>
              <a:ext cx="400808" cy="3127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2046800" y="6698284"/>
            <a:ext cx="9102412" cy="1724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78"/>
              </a:lnSpc>
            </a:pPr>
            <a:r>
              <a:rPr lang="en-US" sz="312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Comparison with competitors like Stylebook and Cladwell, highlighting unique strengths such as AI-powered suggestions and a strong focus on sustainability.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5743372" y="7940581"/>
            <a:ext cx="793472" cy="787812"/>
            <a:chOff x="0" y="0"/>
            <a:chExt cx="289003" cy="2869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9003" cy="286941"/>
            </a:xfrm>
            <a:custGeom>
              <a:avLst/>
              <a:gdLst/>
              <a:ahLst/>
              <a:cxnLst/>
              <a:rect r="r" b="b" t="t" l="l"/>
              <a:pathLst>
                <a:path h="286941" w="289003">
                  <a:moveTo>
                    <a:pt x="143471" y="0"/>
                  </a:moveTo>
                  <a:lnTo>
                    <a:pt x="145532" y="0"/>
                  </a:lnTo>
                  <a:cubicBezTo>
                    <a:pt x="183583" y="0"/>
                    <a:pt x="220075" y="15116"/>
                    <a:pt x="246981" y="42022"/>
                  </a:cubicBezTo>
                  <a:cubicBezTo>
                    <a:pt x="273887" y="68928"/>
                    <a:pt x="289003" y="105420"/>
                    <a:pt x="289003" y="143471"/>
                  </a:cubicBezTo>
                  <a:lnTo>
                    <a:pt x="289003" y="143471"/>
                  </a:lnTo>
                  <a:cubicBezTo>
                    <a:pt x="289003" y="181521"/>
                    <a:pt x="273887" y="218014"/>
                    <a:pt x="246981" y="244920"/>
                  </a:cubicBezTo>
                  <a:cubicBezTo>
                    <a:pt x="220075" y="271826"/>
                    <a:pt x="183583" y="286941"/>
                    <a:pt x="145532" y="286941"/>
                  </a:cubicBezTo>
                  <a:lnTo>
                    <a:pt x="143471" y="286941"/>
                  </a:lnTo>
                  <a:cubicBezTo>
                    <a:pt x="105420" y="286941"/>
                    <a:pt x="68928" y="271826"/>
                    <a:pt x="42022" y="244920"/>
                  </a:cubicBezTo>
                  <a:cubicBezTo>
                    <a:pt x="15116" y="218014"/>
                    <a:pt x="0" y="181521"/>
                    <a:pt x="0" y="143471"/>
                  </a:cubicBezTo>
                  <a:lnTo>
                    <a:pt x="0" y="143471"/>
                  </a:lnTo>
                  <a:cubicBezTo>
                    <a:pt x="0" y="105420"/>
                    <a:pt x="15116" y="68928"/>
                    <a:pt x="42022" y="42022"/>
                  </a:cubicBezTo>
                  <a:cubicBezTo>
                    <a:pt x="68928" y="15116"/>
                    <a:pt x="105420" y="0"/>
                    <a:pt x="1434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5400000">
            <a:off x="16015064" y="8152014"/>
            <a:ext cx="270061" cy="364947"/>
          </a:xfrm>
          <a:custGeom>
            <a:avLst/>
            <a:gdLst/>
            <a:ahLst/>
            <a:cxnLst/>
            <a:rect r="r" b="b" t="t" l="l"/>
            <a:pathLst>
              <a:path h="364947" w="270061">
                <a:moveTo>
                  <a:pt x="0" y="0"/>
                </a:moveTo>
                <a:lnTo>
                  <a:pt x="270060" y="0"/>
                </a:lnTo>
                <a:lnTo>
                  <a:pt x="270060" y="364947"/>
                </a:lnTo>
                <a:lnTo>
                  <a:pt x="0" y="364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3" id="13"/>
          <p:cNvSpPr txBox="true"/>
          <p:nvPr/>
        </p:nvSpPr>
        <p:spPr>
          <a:xfrm rot="0">
            <a:off x="2046800" y="2979066"/>
            <a:ext cx="11235728" cy="3314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720"/>
              </a:lnSpc>
            </a:pPr>
            <a:r>
              <a:rPr lang="en-US" sz="12848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Competitive Analysis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6140108" y="-19050"/>
            <a:ext cx="1182271" cy="1028700"/>
            <a:chOff x="0" y="0"/>
            <a:chExt cx="311380" cy="2709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1380" cy="270933"/>
            </a:xfrm>
            <a:custGeom>
              <a:avLst/>
              <a:gdLst/>
              <a:ahLst/>
              <a:cxnLst/>
              <a:rect r="r" b="b" t="t" l="l"/>
              <a:pathLst>
                <a:path h="270933" w="311380">
                  <a:moveTo>
                    <a:pt x="104774" y="0"/>
                  </a:moveTo>
                  <a:lnTo>
                    <a:pt x="206607" y="0"/>
                  </a:lnTo>
                  <a:cubicBezTo>
                    <a:pt x="264471" y="0"/>
                    <a:pt x="311380" y="46909"/>
                    <a:pt x="311380" y="104774"/>
                  </a:cubicBezTo>
                  <a:lnTo>
                    <a:pt x="311380" y="166160"/>
                  </a:lnTo>
                  <a:cubicBezTo>
                    <a:pt x="311380" y="224025"/>
                    <a:pt x="264471" y="270933"/>
                    <a:pt x="206607" y="270933"/>
                  </a:cubicBezTo>
                  <a:lnTo>
                    <a:pt x="104774" y="270933"/>
                  </a:lnTo>
                  <a:cubicBezTo>
                    <a:pt x="46909" y="270933"/>
                    <a:pt x="0" y="224025"/>
                    <a:pt x="0" y="166160"/>
                  </a:cubicBezTo>
                  <a:lnTo>
                    <a:pt x="0" y="104774"/>
                  </a:lnTo>
                  <a:cubicBezTo>
                    <a:pt x="0" y="46909"/>
                    <a:pt x="46909" y="0"/>
                    <a:pt x="104774" y="0"/>
                  </a:cubicBez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9050"/>
              <a:ext cx="311380" cy="2518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13674" y="-69327"/>
            <a:ext cx="5863358" cy="11233200"/>
            <a:chOff x="0" y="0"/>
            <a:chExt cx="1544259" cy="295853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44259" cy="2958538"/>
            </a:xfrm>
            <a:custGeom>
              <a:avLst/>
              <a:gdLst/>
              <a:ahLst/>
              <a:cxnLst/>
              <a:rect r="r" b="b" t="t" l="l"/>
              <a:pathLst>
                <a:path h="2958538" w="1544259">
                  <a:moveTo>
                    <a:pt x="21126" y="0"/>
                  </a:moveTo>
                  <a:lnTo>
                    <a:pt x="1523133" y="0"/>
                  </a:lnTo>
                  <a:cubicBezTo>
                    <a:pt x="1534801" y="0"/>
                    <a:pt x="1544259" y="9459"/>
                    <a:pt x="1544259" y="21126"/>
                  </a:cubicBezTo>
                  <a:lnTo>
                    <a:pt x="1544259" y="2937412"/>
                  </a:lnTo>
                  <a:cubicBezTo>
                    <a:pt x="1544259" y="2949080"/>
                    <a:pt x="1534801" y="2958538"/>
                    <a:pt x="1523133" y="2958538"/>
                  </a:cubicBezTo>
                  <a:lnTo>
                    <a:pt x="21126" y="2958538"/>
                  </a:lnTo>
                  <a:cubicBezTo>
                    <a:pt x="9459" y="2958538"/>
                    <a:pt x="0" y="2949080"/>
                    <a:pt x="0" y="2937412"/>
                  </a:cubicBezTo>
                  <a:lnTo>
                    <a:pt x="0" y="21126"/>
                  </a:lnTo>
                  <a:cubicBezTo>
                    <a:pt x="0" y="9459"/>
                    <a:pt x="9459" y="0"/>
                    <a:pt x="21126" y="0"/>
                  </a:cubicBezTo>
                  <a:close/>
                </a:path>
              </a:pathLst>
            </a:custGeom>
            <a:solidFill>
              <a:srgbClr val="F23D3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544259" cy="293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16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0" y="0"/>
            <a:ext cx="7054080" cy="10287000"/>
          </a:xfrm>
          <a:custGeom>
            <a:avLst/>
            <a:gdLst/>
            <a:ahLst/>
            <a:cxnLst/>
            <a:rect r="r" b="b" t="t" l="l"/>
            <a:pathLst>
              <a:path h="10287000" w="7054080">
                <a:moveTo>
                  <a:pt x="0" y="0"/>
                </a:moveTo>
                <a:lnTo>
                  <a:pt x="7054080" y="0"/>
                </a:lnTo>
                <a:lnTo>
                  <a:pt x="7054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 l="-248294" t="0" r="-137807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1550" y="5095875"/>
            <a:ext cx="7806163" cy="522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92"/>
              </a:lnSpc>
            </a:pPr>
            <a:r>
              <a:rPr lang="en-US" sz="352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Over the next year, we anticipate a ....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51550" y="2597414"/>
            <a:ext cx="9522180" cy="1655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206"/>
              </a:lnSpc>
            </a:pPr>
            <a:r>
              <a:rPr lang="en-US" sz="12848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Projections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6465828" y="8470488"/>
            <a:ext cx="793472" cy="787812"/>
            <a:chOff x="0" y="0"/>
            <a:chExt cx="289003" cy="28694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89003" cy="286941"/>
            </a:xfrm>
            <a:custGeom>
              <a:avLst/>
              <a:gdLst/>
              <a:ahLst/>
              <a:cxnLst/>
              <a:rect r="r" b="b" t="t" l="l"/>
              <a:pathLst>
                <a:path h="286941" w="289003">
                  <a:moveTo>
                    <a:pt x="143471" y="0"/>
                  </a:moveTo>
                  <a:lnTo>
                    <a:pt x="145532" y="0"/>
                  </a:lnTo>
                  <a:cubicBezTo>
                    <a:pt x="183583" y="0"/>
                    <a:pt x="220075" y="15116"/>
                    <a:pt x="246981" y="42022"/>
                  </a:cubicBezTo>
                  <a:cubicBezTo>
                    <a:pt x="273887" y="68928"/>
                    <a:pt x="289003" y="105420"/>
                    <a:pt x="289003" y="143471"/>
                  </a:cubicBezTo>
                  <a:lnTo>
                    <a:pt x="289003" y="143471"/>
                  </a:lnTo>
                  <a:cubicBezTo>
                    <a:pt x="289003" y="181521"/>
                    <a:pt x="273887" y="218014"/>
                    <a:pt x="246981" y="244920"/>
                  </a:cubicBezTo>
                  <a:cubicBezTo>
                    <a:pt x="220075" y="271826"/>
                    <a:pt x="183583" y="286941"/>
                    <a:pt x="145532" y="286941"/>
                  </a:cubicBezTo>
                  <a:lnTo>
                    <a:pt x="143471" y="286941"/>
                  </a:lnTo>
                  <a:cubicBezTo>
                    <a:pt x="105420" y="286941"/>
                    <a:pt x="68928" y="271826"/>
                    <a:pt x="42022" y="244920"/>
                  </a:cubicBezTo>
                  <a:cubicBezTo>
                    <a:pt x="15116" y="218014"/>
                    <a:pt x="0" y="181521"/>
                    <a:pt x="0" y="143471"/>
                  </a:cubicBezTo>
                  <a:lnTo>
                    <a:pt x="0" y="143471"/>
                  </a:lnTo>
                  <a:cubicBezTo>
                    <a:pt x="0" y="105420"/>
                    <a:pt x="15116" y="68928"/>
                    <a:pt x="42022" y="42022"/>
                  </a:cubicBezTo>
                  <a:cubicBezTo>
                    <a:pt x="68928" y="15116"/>
                    <a:pt x="105420" y="0"/>
                    <a:pt x="14347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89003" cy="325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5400000">
            <a:off x="16737520" y="8681921"/>
            <a:ext cx="270061" cy="364947"/>
          </a:xfrm>
          <a:custGeom>
            <a:avLst/>
            <a:gdLst/>
            <a:ahLst/>
            <a:cxnLst/>
            <a:rect r="r" b="b" t="t" l="l"/>
            <a:pathLst>
              <a:path h="364947" w="270061">
                <a:moveTo>
                  <a:pt x="0" y="0"/>
                </a:moveTo>
                <a:lnTo>
                  <a:pt x="270061" y="0"/>
                </a:lnTo>
                <a:lnTo>
                  <a:pt x="270061" y="364946"/>
                </a:lnTo>
                <a:lnTo>
                  <a:pt x="0" y="364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2" id="12"/>
          <p:cNvSpPr txBox="true"/>
          <p:nvPr/>
        </p:nvSpPr>
        <p:spPr>
          <a:xfrm rot="0">
            <a:off x="1951550" y="6275849"/>
            <a:ext cx="9893239" cy="522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2"/>
              </a:lnSpc>
            </a:pPr>
            <a:r>
              <a:rPr lang="en-US" sz="352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Over the next five years, we anticipate a 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DAGgBIjximU</dc:identifier>
  <dcterms:modified xsi:type="dcterms:W3CDTF">2011-08-01T06:04:30Z</dcterms:modified>
  <cp:revision>1</cp:revision>
  <dc:title>Sustainable Martian Technology Hackathon 2025 Template</dc:title>
</cp:coreProperties>
</file>